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0" d="100"/>
          <a:sy n="50" d="100"/>
        </p:scale>
        <p:origin x="48" y="49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Shazil Shaikh" userId="12c7c7fce2661265" providerId="LiveId" clId="{98983C73-7235-44FC-85DC-F39F34C66469}"/>
    <pc:docChg chg="modSld">
      <pc:chgData name="Shazil Shaikh" userId="12c7c7fce2661265" providerId="LiveId" clId="{98983C73-7235-44FC-85DC-F39F34C66469}" dt="2023-09-29T13:37:12.972" v="8"/>
      <pc:docMkLst>
        <pc:docMk/>
      </pc:docMkLst>
      <pc:sldChg chg="modSp mod">
        <pc:chgData name="Shazil Shaikh" userId="12c7c7fce2661265" providerId="LiveId" clId="{98983C73-7235-44FC-85DC-F39F34C66469}" dt="2023-09-29T13:35:51.016" v="2"/>
        <pc:sldMkLst>
          <pc:docMk/>
          <pc:sldMk cId="2987552906" sldId="264"/>
        </pc:sldMkLst>
        <pc:spChg chg="mod">
          <ac:chgData name="Shazil Shaikh" userId="12c7c7fce2661265" providerId="LiveId" clId="{98983C73-7235-44FC-85DC-F39F34C66469}" dt="2023-09-29T13:35:51.016" v="2"/>
          <ac:spMkLst>
            <pc:docMk/>
            <pc:sldMk cId="2987552906" sldId="264"/>
            <ac:spMk id="5" creationId="{1B07C49E-AFFC-EC46-8930-E4D428F5F943}"/>
          </ac:spMkLst>
        </pc:spChg>
      </pc:sldChg>
      <pc:sldChg chg="modSp mod">
        <pc:chgData name="Shazil Shaikh" userId="12c7c7fce2661265" providerId="LiveId" clId="{98983C73-7235-44FC-85DC-F39F34C66469}" dt="2023-09-29T13:36:18.491" v="6"/>
        <pc:sldMkLst>
          <pc:docMk/>
          <pc:sldMk cId="1578726356" sldId="265"/>
        </pc:sldMkLst>
        <pc:spChg chg="mod">
          <ac:chgData name="Shazil Shaikh" userId="12c7c7fce2661265" providerId="LiveId" clId="{98983C73-7235-44FC-85DC-F39F34C66469}" dt="2023-09-29T13:36:18.491" v="6"/>
          <ac:spMkLst>
            <pc:docMk/>
            <pc:sldMk cId="1578726356" sldId="265"/>
            <ac:spMk id="5" creationId="{1B07C49E-AFFC-EC46-8930-E4D428F5F943}"/>
          </ac:spMkLst>
        </pc:spChg>
      </pc:sldChg>
      <pc:sldChg chg="modSp mod">
        <pc:chgData name="Shazil Shaikh" userId="12c7c7fce2661265" providerId="LiveId" clId="{98983C73-7235-44FC-85DC-F39F34C66469}" dt="2023-09-29T13:36:07.020" v="5" actId="1035"/>
        <pc:sldMkLst>
          <pc:docMk/>
          <pc:sldMk cId="779971636" sldId="266"/>
        </pc:sldMkLst>
        <pc:spChg chg="mod">
          <ac:chgData name="Shazil Shaikh" userId="12c7c7fce2661265" providerId="LiveId" clId="{98983C73-7235-44FC-85DC-F39F34C66469}" dt="2023-09-29T13:36:07.020" v="5" actId="1035"/>
          <ac:spMkLst>
            <pc:docMk/>
            <pc:sldMk cId="779971636" sldId="266"/>
            <ac:spMk id="6" creationId="{A7F21014-C317-418E-8F64-D22C9E0DACF2}"/>
          </ac:spMkLst>
        </pc:spChg>
      </pc:sldChg>
      <pc:sldChg chg="modSp mod">
        <pc:chgData name="Shazil Shaikh" userId="12c7c7fce2661265" providerId="LiveId" clId="{98983C73-7235-44FC-85DC-F39F34C66469}" dt="2023-09-29T13:37:12.972" v="8"/>
        <pc:sldMkLst>
          <pc:docMk/>
          <pc:sldMk cId="1813711241" sldId="293"/>
        </pc:sldMkLst>
        <pc:spChg chg="mod">
          <ac:chgData name="Shazil Shaikh" userId="12c7c7fce2661265" providerId="LiveId" clId="{98983C73-7235-44FC-85DC-F39F34C66469}" dt="2023-09-29T13:37:12.972" v="8"/>
          <ac:spMkLst>
            <pc:docMk/>
            <pc:sldMk cId="1813711241" sldId="293"/>
            <ac:spMk id="5" creationId="{1B07C49E-AFFC-EC46-8930-E4D428F5F943}"/>
          </ac:spMkLst>
        </pc:spChg>
      </pc:sldChg>
      <pc:sldChg chg="modSp mod">
        <pc:chgData name="Shazil Shaikh" userId="12c7c7fce2661265" providerId="LiveId" clId="{98983C73-7235-44FC-85DC-F39F34C66469}" dt="2023-09-29T13:35:14.200" v="0"/>
        <pc:sldMkLst>
          <pc:docMk/>
          <pc:sldMk cId="280316088" sldId="299"/>
        </pc:sldMkLst>
        <pc:spChg chg="mod">
          <ac:chgData name="Shazil Shaikh" userId="12c7c7fce2661265" providerId="LiveId" clId="{98983C73-7235-44FC-85DC-F39F34C66469}" dt="2023-09-29T13:35:14.200" v="0"/>
          <ac:spMkLst>
            <pc:docMk/>
            <pc:sldMk cId="280316088" sldId="299"/>
            <ac:spMk id="3" creationId="{AB0AB2AC-B7E6-6849-9AE9-697369407F8F}"/>
          </ac:spMkLst>
        </pc:spChg>
      </pc:sldChg>
      <pc:sldChg chg="modSp mod">
        <pc:chgData name="Shazil Shaikh" userId="12c7c7fce2661265" providerId="LiveId" clId="{98983C73-7235-44FC-85DC-F39F34C66469}" dt="2023-09-29T13:35:36.379" v="1"/>
        <pc:sldMkLst>
          <pc:docMk/>
          <pc:sldMk cId="1385553969" sldId="302"/>
        </pc:sldMkLst>
        <pc:spChg chg="mod">
          <ac:chgData name="Shazil Shaikh" userId="12c7c7fce2661265" providerId="LiveId" clId="{98983C73-7235-44FC-85DC-F39F34C66469}" dt="2023-09-29T13:35:36.379" v="1"/>
          <ac:spMkLst>
            <pc:docMk/>
            <pc:sldMk cId="1385553969" sldId="302"/>
            <ac:spMk id="3" creationId="{AB0AB2AC-B7E6-6849-9AE9-697369407F8F}"/>
          </ac:spMkLst>
        </pc:spChg>
      </pc:sldChg>
      <pc:sldChg chg="modSp mod">
        <pc:chgData name="Shazil Shaikh" userId="12c7c7fce2661265" providerId="LiveId" clId="{98983C73-7235-44FC-85DC-F39F34C66469}" dt="2023-09-29T13:36:45.560" v="7"/>
        <pc:sldMkLst>
          <pc:docMk/>
          <pc:sldMk cId="334532777" sldId="303"/>
        </pc:sldMkLst>
        <pc:spChg chg="mod">
          <ac:chgData name="Shazil Shaikh" userId="12c7c7fce2661265" providerId="LiveId" clId="{98983C73-7235-44FC-85DC-F39F34C66469}" dt="2023-09-29T13:36:45.560" v="7"/>
          <ac:spMkLst>
            <pc:docMk/>
            <pc:sldMk cId="334532777" sldId="303"/>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0776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281081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SHAZIL AHMED SHAIKH</a:t>
            </a:r>
          </a:p>
          <a:p>
            <a:r>
              <a:rPr lang="en-US" dirty="0">
                <a:solidFill>
                  <a:schemeClr val="bg2"/>
                </a:solidFill>
                <a:latin typeface="Abadi" panose="020B0604020104020204" pitchFamily="34" charset="0"/>
                <a:ea typeface="SF Pro" pitchFamily="2" charset="0"/>
                <a:cs typeface="SF Pro" pitchFamily="2" charset="0"/>
              </a:rPr>
              <a:t>29 SEP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https://github.com/0shazil0/IBM-DATASCIENCE-CAPSTONE-SPACEX/blob/main/Data%20Wrangling.ipynb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https://github.com/0shazil0/IBM-DATASCIENCE-CAPSTONE-SPACEX/blob/main/EDA%20with%20Data%20Visualization.ipynb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https://github.com/0shazil0/IBM-DATASCIENCE-CAPSTONE-SPACEX/blob/main/EDA%20with%20SQL.ipynb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https://github.com/0shazil0/IBM-DATASCIENCE-CAPSTONE-SPACEX/blob/main/app.py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https://github.com/0shazil0/IBM-DATASCIENCE-CAPSTONE-SPACEX/blob/main/Machine%20Learning%20Prediction.ipynb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https://github.com/0shazil0/IBM-DATASCIENCE-CAPSTONE-SPACEX/blob/main/Data%20Collection%20API.ipynb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https://github.com/0shazil0/IBM-DATASCIENCE-CAPSTONE-SPACEX/blob/main/Data%20Collection%20with%20Web%20Scraping.ipynb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1319</TotalTime>
  <Words>1793</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Shazil Shaikh</cp:lastModifiedBy>
  <cp:revision>199</cp:revision>
  <dcterms:created xsi:type="dcterms:W3CDTF">2021-04-29T18:58:34Z</dcterms:created>
  <dcterms:modified xsi:type="dcterms:W3CDTF">2023-09-29T13:37:21Z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